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111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696E5-590C-411D-90F4-DCB7D79956C3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071F-D717-47B2-9978-9A4034EFC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709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696E5-590C-411D-90F4-DCB7D79956C3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071F-D717-47B2-9978-9A4034EFC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60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696E5-590C-411D-90F4-DCB7D79956C3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071F-D717-47B2-9978-9A4034EFC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120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696E5-590C-411D-90F4-DCB7D79956C3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071F-D717-47B2-9978-9A4034EFC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61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696E5-590C-411D-90F4-DCB7D79956C3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071F-D717-47B2-9978-9A4034EFC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78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696E5-590C-411D-90F4-DCB7D79956C3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071F-D717-47B2-9978-9A4034EFC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41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696E5-590C-411D-90F4-DCB7D79956C3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071F-D717-47B2-9978-9A4034EFC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568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696E5-590C-411D-90F4-DCB7D79956C3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071F-D717-47B2-9978-9A4034EFC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13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696E5-590C-411D-90F4-DCB7D79956C3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071F-D717-47B2-9978-9A4034EFC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64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696E5-590C-411D-90F4-DCB7D79956C3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071F-D717-47B2-9978-9A4034EFC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45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696E5-590C-411D-90F4-DCB7D79956C3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071F-D717-47B2-9978-9A4034EFC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34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696E5-590C-411D-90F4-DCB7D79956C3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4071F-D717-47B2-9978-9A4034EFC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170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4390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8392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4328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1447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7773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7236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5544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4820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7242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2203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016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4392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1792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45256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73508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34480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74895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51779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13852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17983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43521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4476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24894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45376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75594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55877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85248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83619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28205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71991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98951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44253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8296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7582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4038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3246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8923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0476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5653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On-screen Show (4:3)</PresentationFormat>
  <Paragraphs>0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Hoerger</dc:creator>
  <cp:lastModifiedBy>Michael Hoerger</cp:lastModifiedBy>
  <cp:revision>1</cp:revision>
  <dcterms:created xsi:type="dcterms:W3CDTF">2019-01-16T17:39:47Z</dcterms:created>
  <dcterms:modified xsi:type="dcterms:W3CDTF">2019-01-16T17:42:22Z</dcterms:modified>
</cp:coreProperties>
</file>